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56" r:id="rId16"/>
    <p:sldId id="257" r:id="rId17"/>
  </p:sldIdLst>
  <p:sldSz cx="11879263" cy="8280400"/>
  <p:notesSz cx="6797675" cy="9928225"/>
  <p:defaultTextStyle>
    <a:defPPr>
      <a:defRPr lang="ru-RU"/>
    </a:defPPr>
    <a:lvl1pPr marL="0" algn="l" defTabSz="1151961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1pPr>
    <a:lvl2pPr marL="575981" algn="l" defTabSz="1151961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2pPr>
    <a:lvl3pPr marL="1151961" algn="l" defTabSz="1151961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3pPr>
    <a:lvl4pPr marL="1727942" algn="l" defTabSz="1151961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4pPr>
    <a:lvl5pPr marL="2303922" algn="l" defTabSz="1151961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5pPr>
    <a:lvl6pPr marL="2879903" algn="l" defTabSz="1151961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6pPr>
    <a:lvl7pPr marL="3455883" algn="l" defTabSz="1151961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7pPr>
    <a:lvl8pPr marL="4031864" algn="l" defTabSz="1151961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8pPr>
    <a:lvl9pPr marL="4607844" algn="l" defTabSz="1151961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96" y="-432"/>
      </p:cViewPr>
      <p:guideLst>
        <p:guide orient="horz" pos="2608"/>
        <p:guide pos="374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F0496-E288-4B9B-9C54-0C93988076A1}" type="datetimeFigureOut">
              <a:rPr lang="ru-RU" smtClean="0"/>
              <a:t>02.08.2021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DD68F-7E66-4C74-AB89-D7BC3B07F7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2473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963" y="331600"/>
            <a:ext cx="10691337" cy="1380067"/>
          </a:xfrm>
          <a:prstGeom prst="rect">
            <a:avLst/>
          </a:prstGeom>
        </p:spPr>
        <p:txBody>
          <a:bodyPr vert="horz" lIns="115196" tIns="57598" rIns="115196" bIns="57598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93963" y="1932094"/>
            <a:ext cx="10691337" cy="5464681"/>
          </a:xfrm>
          <a:prstGeom prst="rect">
            <a:avLst/>
          </a:prstGeom>
        </p:spPr>
        <p:txBody>
          <a:bodyPr vert="horz" lIns="115196" tIns="57598" rIns="115196" bIns="57598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93963" y="7674704"/>
            <a:ext cx="2771828" cy="440855"/>
          </a:xfrm>
          <a:prstGeom prst="rect">
            <a:avLst/>
          </a:prstGeom>
        </p:spPr>
        <p:txBody>
          <a:bodyPr vert="horz" lIns="115196" tIns="57598" rIns="115196" bIns="57598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6F0496-E288-4B9B-9C54-0C93988076A1}" type="datetimeFigureOut">
              <a:rPr lang="ru-RU" smtClean="0"/>
              <a:t>02.08.2021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58748" y="7674704"/>
            <a:ext cx="3761767" cy="440855"/>
          </a:xfrm>
          <a:prstGeom prst="rect">
            <a:avLst/>
          </a:prstGeom>
        </p:spPr>
        <p:txBody>
          <a:bodyPr vert="horz" lIns="115196" tIns="57598" rIns="115196" bIns="57598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513472" y="7674704"/>
            <a:ext cx="2771828" cy="440855"/>
          </a:xfrm>
          <a:prstGeom prst="rect">
            <a:avLst/>
          </a:prstGeom>
        </p:spPr>
        <p:txBody>
          <a:bodyPr vert="horz" lIns="115196" tIns="57598" rIns="115196" bIns="57598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DD68F-7E66-4C74-AB89-D7BC3B07F7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809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ctr" defTabSz="1151961" rtl="0" eaLnBrk="1" latinLnBrk="0" hangingPunct="1">
        <a:spcBef>
          <a:spcPct val="0"/>
        </a:spcBef>
        <a:buNone/>
        <a:defRPr sz="5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1985" indent="-431985" algn="l" defTabSz="1151961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35968" indent="-359988" algn="l" defTabSz="1151961" rtl="0" eaLnBrk="1" latinLnBrk="0" hangingPunct="1">
        <a:spcBef>
          <a:spcPct val="20000"/>
        </a:spcBef>
        <a:buFont typeface="Arial" panose="020B0604020202020204" pitchFamily="34" charset="0"/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39951" indent="-287990" algn="l" defTabSz="1151961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015932" indent="-287990" algn="l" defTabSz="1151961" rtl="0" eaLnBrk="1" latinLnBrk="0" hangingPunct="1">
        <a:spcBef>
          <a:spcPct val="20000"/>
        </a:spcBef>
        <a:buFont typeface="Arial" panose="020B0604020202020204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91913" indent="-287990" algn="l" defTabSz="1151961" rtl="0" eaLnBrk="1" latinLnBrk="0" hangingPunct="1">
        <a:spcBef>
          <a:spcPct val="20000"/>
        </a:spcBef>
        <a:buFont typeface="Arial" panose="020B0604020202020204" pitchFamily="34" charset="0"/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67893" indent="-287990" algn="l" defTabSz="1151961" rtl="0" eaLnBrk="1" latinLnBrk="0" hangingPunct="1">
        <a:spcBef>
          <a:spcPct val="200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43874" indent="-287990" algn="l" defTabSz="1151961" rtl="0" eaLnBrk="1" latinLnBrk="0" hangingPunct="1">
        <a:spcBef>
          <a:spcPct val="200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319854" indent="-287990" algn="l" defTabSz="1151961" rtl="0" eaLnBrk="1" latinLnBrk="0" hangingPunct="1">
        <a:spcBef>
          <a:spcPct val="200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4895835" indent="-287990" algn="l" defTabSz="1151961" rtl="0" eaLnBrk="1" latinLnBrk="0" hangingPunct="1">
        <a:spcBef>
          <a:spcPct val="200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151961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75981" algn="l" defTabSz="1151961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51961" algn="l" defTabSz="1151961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727942" algn="l" defTabSz="1151961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03922" algn="l" defTabSz="1151961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79903" algn="l" defTabSz="1151961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55883" algn="l" defTabSz="1151961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31864" algn="l" defTabSz="1151961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607844" algn="l" defTabSz="1151961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FF325781-9162-4416-A8D1-376FD55C9DE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723606" cy="828710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E67C49B9-4C57-4832-BF18-6C2969E943DD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723606" y="0"/>
            <a:ext cx="6155657" cy="82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042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469DC0D0-0E87-41DF-B994-134C2B129E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5867623" cy="82804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6A2DF69C-4F66-4C3D-9A8D-F57721FCFDE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867622" y="8002"/>
            <a:ext cx="6027255" cy="8272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069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EF376A26-7615-47CC-B568-29509FCF5B4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723607" cy="82804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F26EE28D-3AF7-48DC-BD60-E7DADA10E76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723607" y="10833"/>
            <a:ext cx="6155656" cy="8269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809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75ADE973-EBD5-4945-B180-29C90462659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579591" cy="82804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61F19F09-6D59-4631-A8BC-CAAFAA7D24F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579591" y="0"/>
            <a:ext cx="6299672" cy="82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50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E6EB191A-AAF8-4E39-9722-FA301AD761A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579591" cy="82804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6371673E-EBDF-44E5-949F-1F2603C3E91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579591" y="0"/>
            <a:ext cx="6299672" cy="82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391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4651C8C7-B572-43C4-B0DF-74B22A0ED3A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36264"/>
            <a:ext cx="5867623" cy="82804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74E4EDD2-B4A5-4158-88FB-8236E114491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867623" y="0"/>
            <a:ext cx="6011640" cy="82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222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178991" y="145088"/>
            <a:ext cx="11484000" cy="802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55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152400" y="137160"/>
            <a:ext cx="11484000" cy="80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476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31DCB970-B79A-44DE-B9F1-D004C987618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651599" cy="82804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C63359FB-9880-4B68-9346-3AE8E7AB04F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651599" y="11260"/>
            <a:ext cx="6205332" cy="826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36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51BAA0A-DAC1-4022-BFC4-39719B22DF4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693127" cy="821836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FCE5B8A1-1936-484B-A22D-28B5B0433D4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693127" y="0"/>
            <a:ext cx="6186136" cy="8218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166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3567" cy="817264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6E0B1A2F-839A-4B84-A60F-19F7B99F98CA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363567" y="0"/>
            <a:ext cx="6515696" cy="817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181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19551" cy="82804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08F7BCC1-6AF3-4AF2-B69F-4407B7377C8C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219551" y="11260"/>
            <a:ext cx="6648392" cy="826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472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36230637-EA23-403E-A180-5A0845B2026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20072"/>
            <a:ext cx="5795615" cy="826032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0AD2FB4E-0B50-4B72-9FB5-9FD3253C43E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795615" y="0"/>
            <a:ext cx="6083648" cy="82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558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BDE2B01B-62F7-4893-8B26-A16A1A298FB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1560" y="-34636"/>
            <a:ext cx="5856063" cy="831503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C055B98B-EB6C-43CD-A7C8-D2B8B76F37D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867623" y="-34636"/>
            <a:ext cx="6011546" cy="831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372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F729C147-510A-49C6-B008-7809969755E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723607" cy="82804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B4AA6B0B-4275-4CEC-B8B6-5453AB4C123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723607" y="0"/>
            <a:ext cx="6143184" cy="82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81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F579174C-E78B-45E6-9B80-FA0CB5A38BF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651599" cy="82804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BDC29BBF-6508-4D6D-931F-323CF066915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651599" y="0"/>
            <a:ext cx="6221958" cy="82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044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0</Words>
  <Application>Microsoft Office PowerPoint</Application>
  <PresentationFormat>Произвольный</PresentationFormat>
  <Paragraphs>0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Баталин Данила Сергеевич</dc:creator>
  <cp:lastModifiedBy>Win7</cp:lastModifiedBy>
  <cp:revision>9</cp:revision>
  <cp:lastPrinted>2021-07-16T15:53:53Z</cp:lastPrinted>
  <dcterms:created xsi:type="dcterms:W3CDTF">2021-07-16T05:45:10Z</dcterms:created>
  <dcterms:modified xsi:type="dcterms:W3CDTF">2021-08-02T11:29:29Z</dcterms:modified>
</cp:coreProperties>
</file>